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4685B-AFA7-4EA1-BFE5-D92DDFFC57C8}" v="95" dt="2022-05-19T11:37:26.85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49" autoAdjust="0"/>
    <p:restoredTop sz="94660"/>
  </p:normalViewPr>
  <p:slideViewPr>
    <p:cSldViewPr snapToGrid="0">
      <p:cViewPr varScale="1">
        <p:scale>
          <a:sx n="77" d="100"/>
          <a:sy n="77" d="100"/>
        </p:scale>
        <p:origin x="77"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ne van Maanen - Pieterse" userId="cacc454b-d957-47df-b9f4-8da234db2a59" providerId="ADAL" clId="{30D4685B-AFA7-4EA1-BFE5-D92DDFFC57C8}"/>
    <pc:docChg chg="custSel delSld modSld">
      <pc:chgData name="Dorine van Maanen - Pieterse" userId="cacc454b-d957-47df-b9f4-8da234db2a59" providerId="ADAL" clId="{30D4685B-AFA7-4EA1-BFE5-D92DDFFC57C8}" dt="2022-05-19T11:38:43.658" v="109" actId="47"/>
      <pc:docMkLst>
        <pc:docMk/>
      </pc:docMkLst>
      <pc:sldChg chg="addSp delSp modSp mod">
        <pc:chgData name="Dorine van Maanen - Pieterse" userId="cacc454b-d957-47df-b9f4-8da234db2a59" providerId="ADAL" clId="{30D4685B-AFA7-4EA1-BFE5-D92DDFFC57C8}" dt="2022-05-19T11:36:48.645" v="92" actId="20577"/>
        <pc:sldMkLst>
          <pc:docMk/>
          <pc:sldMk cId="269541574" sldId="257"/>
        </pc:sldMkLst>
        <pc:spChg chg="mod">
          <ac:chgData name="Dorine van Maanen - Pieterse" userId="cacc454b-d957-47df-b9f4-8da234db2a59" providerId="ADAL" clId="{30D4685B-AFA7-4EA1-BFE5-D92DDFFC57C8}" dt="2022-05-19T11:36:35.768" v="90" actId="26606"/>
          <ac:spMkLst>
            <pc:docMk/>
            <pc:sldMk cId="269541574" sldId="257"/>
            <ac:spMk id="2" creationId="{84F2F674-662B-4817-B80C-6A09D383641D}"/>
          </ac:spMkLst>
        </pc:spChg>
        <pc:spChg chg="del">
          <ac:chgData name="Dorine van Maanen - Pieterse" userId="cacc454b-d957-47df-b9f4-8da234db2a59" providerId="ADAL" clId="{30D4685B-AFA7-4EA1-BFE5-D92DDFFC57C8}" dt="2022-05-19T11:36:09.236" v="67" actId="26606"/>
          <ac:spMkLst>
            <pc:docMk/>
            <pc:sldMk cId="269541574" sldId="257"/>
            <ac:spMk id="35" creationId="{142D98E1-37D2-4470-BF74-845E897954C6}"/>
          </ac:spMkLst>
        </pc:spChg>
        <pc:spChg chg="del">
          <ac:chgData name="Dorine van Maanen - Pieterse" userId="cacc454b-d957-47df-b9f4-8da234db2a59" providerId="ADAL" clId="{30D4685B-AFA7-4EA1-BFE5-D92DDFFC57C8}" dt="2022-05-19T11:36:09.236" v="67" actId="26606"/>
          <ac:spMkLst>
            <pc:docMk/>
            <pc:sldMk cId="269541574" sldId="257"/>
            <ac:spMk id="37" creationId="{3ED2C98F-B668-4CD9-862F-6BF4AE5D2743}"/>
          </ac:spMkLst>
        </pc:spChg>
        <pc:spChg chg="add del">
          <ac:chgData name="Dorine van Maanen - Pieterse" userId="cacc454b-d957-47df-b9f4-8da234db2a59" providerId="ADAL" clId="{30D4685B-AFA7-4EA1-BFE5-D92DDFFC57C8}" dt="2022-05-19T11:36:35.768" v="90" actId="26606"/>
          <ac:spMkLst>
            <pc:docMk/>
            <pc:sldMk cId="269541574" sldId="257"/>
            <ac:spMk id="42" creationId="{142D98E1-37D2-4470-BF74-845E897954C6}"/>
          </ac:spMkLst>
        </pc:spChg>
        <pc:spChg chg="add">
          <ac:chgData name="Dorine van Maanen - Pieterse" userId="cacc454b-d957-47df-b9f4-8da234db2a59" providerId="ADAL" clId="{30D4685B-AFA7-4EA1-BFE5-D92DDFFC57C8}" dt="2022-05-19T11:36:35.768" v="90" actId="26606"/>
          <ac:spMkLst>
            <pc:docMk/>
            <pc:sldMk cId="269541574" sldId="257"/>
            <ac:spMk id="55" creationId="{142D98E1-37D2-4470-BF74-845E897954C6}"/>
          </ac:spMkLst>
        </pc:spChg>
        <pc:grpChg chg="add del">
          <ac:chgData name="Dorine van Maanen - Pieterse" userId="cacc454b-d957-47df-b9f4-8da234db2a59" providerId="ADAL" clId="{30D4685B-AFA7-4EA1-BFE5-D92DDFFC57C8}" dt="2022-05-19T11:36:35.768" v="90" actId="26606"/>
          <ac:grpSpMkLst>
            <pc:docMk/>
            <pc:sldMk cId="269541574" sldId="257"/>
            <ac:grpSpMk id="44" creationId="{6F3B5563-53C7-4E0A-A4B8-8E56453344EC}"/>
          </ac:grpSpMkLst>
        </pc:grpChg>
        <pc:grpChg chg="add">
          <ac:chgData name="Dorine van Maanen - Pieterse" userId="cacc454b-d957-47df-b9f4-8da234db2a59" providerId="ADAL" clId="{30D4685B-AFA7-4EA1-BFE5-D92DDFFC57C8}" dt="2022-05-19T11:36:35.768" v="90" actId="26606"/>
          <ac:grpSpMkLst>
            <pc:docMk/>
            <pc:sldMk cId="269541574" sldId="257"/>
            <ac:grpSpMk id="57" creationId="{91868ACA-CC8C-4FA4-8E32-6DB1C7DA9E27}"/>
          </ac:grpSpMkLst>
        </pc:grpChg>
        <pc:graphicFrameChg chg="mod modGraphic">
          <ac:chgData name="Dorine van Maanen - Pieterse" userId="cacc454b-d957-47df-b9f4-8da234db2a59" providerId="ADAL" clId="{30D4685B-AFA7-4EA1-BFE5-D92DDFFC57C8}" dt="2022-05-19T11:36:48.645" v="92" actId="20577"/>
          <ac:graphicFrameMkLst>
            <pc:docMk/>
            <pc:sldMk cId="269541574" sldId="257"/>
            <ac:graphicFrameMk id="5" creationId="{9CF7AF24-B1CE-44E7-9532-AFA5BE447DA3}"/>
          </ac:graphicFrameMkLst>
        </pc:graphicFrameChg>
      </pc:sldChg>
      <pc:sldChg chg="modSp">
        <pc:chgData name="Dorine van Maanen - Pieterse" userId="cacc454b-d957-47df-b9f4-8da234db2a59" providerId="ADAL" clId="{30D4685B-AFA7-4EA1-BFE5-D92DDFFC57C8}" dt="2022-05-19T11:37:26.855" v="103" actId="20577"/>
        <pc:sldMkLst>
          <pc:docMk/>
          <pc:sldMk cId="3934533689" sldId="258"/>
        </pc:sldMkLst>
        <pc:graphicFrameChg chg="mod">
          <ac:chgData name="Dorine van Maanen - Pieterse" userId="cacc454b-d957-47df-b9f4-8da234db2a59" providerId="ADAL" clId="{30D4685B-AFA7-4EA1-BFE5-D92DDFFC57C8}" dt="2022-05-19T11:37:26.855" v="103" actId="20577"/>
          <ac:graphicFrameMkLst>
            <pc:docMk/>
            <pc:sldMk cId="3934533689" sldId="258"/>
            <ac:graphicFrameMk id="5" creationId="{5C62E9D7-69CC-4CAB-8FD3-5978BDC9671F}"/>
          </ac:graphicFrameMkLst>
        </pc:graphicFrameChg>
      </pc:sldChg>
      <pc:sldChg chg="modSp mod">
        <pc:chgData name="Dorine van Maanen - Pieterse" userId="cacc454b-d957-47df-b9f4-8da234db2a59" providerId="ADAL" clId="{30D4685B-AFA7-4EA1-BFE5-D92DDFFC57C8}" dt="2022-05-19T08:25:01.447" v="3" actId="20577"/>
        <pc:sldMkLst>
          <pc:docMk/>
          <pc:sldMk cId="1311559546" sldId="261"/>
        </pc:sldMkLst>
        <pc:spChg chg="mod">
          <ac:chgData name="Dorine van Maanen - Pieterse" userId="cacc454b-d957-47df-b9f4-8da234db2a59" providerId="ADAL" clId="{30D4685B-AFA7-4EA1-BFE5-D92DDFFC57C8}" dt="2022-05-19T08:25:01.447" v="3" actId="20577"/>
          <ac:spMkLst>
            <pc:docMk/>
            <pc:sldMk cId="1311559546" sldId="261"/>
            <ac:spMk id="3" creationId="{A61271FA-74C3-4CC6-A254-F13CDF8671A4}"/>
          </ac:spMkLst>
        </pc:spChg>
      </pc:sldChg>
      <pc:sldChg chg="del">
        <pc:chgData name="Dorine van Maanen - Pieterse" userId="cacc454b-d957-47df-b9f4-8da234db2a59" providerId="ADAL" clId="{30D4685B-AFA7-4EA1-BFE5-D92DDFFC57C8}" dt="2022-05-19T08:24:03.076" v="2" actId="47"/>
        <pc:sldMkLst>
          <pc:docMk/>
          <pc:sldMk cId="391087819" sldId="262"/>
        </pc:sldMkLst>
      </pc:sldChg>
      <pc:sldChg chg="del">
        <pc:chgData name="Dorine van Maanen - Pieterse" userId="cacc454b-d957-47df-b9f4-8da234db2a59" providerId="ADAL" clId="{30D4685B-AFA7-4EA1-BFE5-D92DDFFC57C8}" dt="2022-05-19T11:38:43.658" v="109" actId="47"/>
        <pc:sldMkLst>
          <pc:docMk/>
          <pc:sldMk cId="1086938440" sldId="263"/>
        </pc:sldMkLst>
      </pc:sldChg>
      <pc:sldChg chg="del">
        <pc:chgData name="Dorine van Maanen - Pieterse" userId="cacc454b-d957-47df-b9f4-8da234db2a59" providerId="ADAL" clId="{30D4685B-AFA7-4EA1-BFE5-D92DDFFC57C8}" dt="2022-05-19T11:38:18.145" v="105" actId="47"/>
        <pc:sldMkLst>
          <pc:docMk/>
          <pc:sldMk cId="2958127058" sldId="264"/>
        </pc:sldMkLst>
      </pc:sldChg>
      <pc:sldChg chg="del">
        <pc:chgData name="Dorine van Maanen - Pieterse" userId="cacc454b-d957-47df-b9f4-8da234db2a59" providerId="ADAL" clId="{30D4685B-AFA7-4EA1-BFE5-D92DDFFC57C8}" dt="2022-05-19T11:38:19.570" v="106" actId="47"/>
        <pc:sldMkLst>
          <pc:docMk/>
          <pc:sldMk cId="2948668739" sldId="265"/>
        </pc:sldMkLst>
      </pc:sldChg>
      <pc:sldChg chg="modSp del mod">
        <pc:chgData name="Dorine van Maanen - Pieterse" userId="cacc454b-d957-47df-b9f4-8da234db2a59" providerId="ADAL" clId="{30D4685B-AFA7-4EA1-BFE5-D92DDFFC57C8}" dt="2022-05-19T11:38:14.066" v="104" actId="47"/>
        <pc:sldMkLst>
          <pc:docMk/>
          <pc:sldMk cId="1089848739" sldId="266"/>
        </pc:sldMkLst>
        <pc:spChg chg="mod">
          <ac:chgData name="Dorine van Maanen - Pieterse" userId="cacc454b-d957-47df-b9f4-8da234db2a59" providerId="ADAL" clId="{30D4685B-AFA7-4EA1-BFE5-D92DDFFC57C8}" dt="2022-05-19T08:25:37.378" v="6"/>
          <ac:spMkLst>
            <pc:docMk/>
            <pc:sldMk cId="1089848739" sldId="266"/>
            <ac:spMk id="2" creationId="{22FD12DB-8DD8-47BB-96B0-AAC97800795C}"/>
          </ac:spMkLst>
        </pc:spChg>
        <pc:spChg chg="mod">
          <ac:chgData name="Dorine van Maanen - Pieterse" userId="cacc454b-d957-47df-b9f4-8da234db2a59" providerId="ADAL" clId="{30D4685B-AFA7-4EA1-BFE5-D92DDFFC57C8}" dt="2022-05-19T08:25:34.377" v="5" actId="21"/>
          <ac:spMkLst>
            <pc:docMk/>
            <pc:sldMk cId="1089848739" sldId="266"/>
            <ac:spMk id="3" creationId="{17BBE9A6-1B1C-4E72-8E7E-67A1588D28BE}"/>
          </ac:spMkLst>
        </pc:spChg>
      </pc:sldChg>
      <pc:sldChg chg="modSp del mod">
        <pc:chgData name="Dorine van Maanen - Pieterse" userId="cacc454b-d957-47df-b9f4-8da234db2a59" providerId="ADAL" clId="{30D4685B-AFA7-4EA1-BFE5-D92DDFFC57C8}" dt="2022-05-19T11:38:22.394" v="108" actId="47"/>
        <pc:sldMkLst>
          <pc:docMk/>
          <pc:sldMk cId="1102539960" sldId="267"/>
        </pc:sldMkLst>
        <pc:spChg chg="mod">
          <ac:chgData name="Dorine van Maanen - Pieterse" userId="cacc454b-d957-47df-b9f4-8da234db2a59" providerId="ADAL" clId="{30D4685B-AFA7-4EA1-BFE5-D92DDFFC57C8}" dt="2022-05-19T08:23:49.953" v="1" actId="20577"/>
          <ac:spMkLst>
            <pc:docMk/>
            <pc:sldMk cId="1102539960" sldId="267"/>
            <ac:spMk id="2" creationId="{41898C98-1CBB-4972-A796-D5E4C6C4B740}"/>
          </ac:spMkLst>
        </pc:spChg>
      </pc:sldChg>
      <pc:sldChg chg="del">
        <pc:chgData name="Dorine van Maanen - Pieterse" userId="cacc454b-d957-47df-b9f4-8da234db2a59" providerId="ADAL" clId="{30D4685B-AFA7-4EA1-BFE5-D92DDFFC57C8}" dt="2022-05-19T11:38:20.935" v="107" actId="47"/>
        <pc:sldMkLst>
          <pc:docMk/>
          <pc:sldMk cId="1402650739"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F6BDB-F8DF-4AB9-9EB3-4207E08B5C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30B5A51-ACFD-4647-8AF9-929D434B91E7}">
      <dgm:prSet/>
      <dgm:spPr/>
      <dgm:t>
        <a:bodyPr/>
        <a:lstStyle/>
        <a:p>
          <a:r>
            <a:rPr lang="nl-NL" dirty="0"/>
            <a:t>Les 1: prioriteren en delegeren</a:t>
          </a:r>
          <a:endParaRPr lang="en-US" dirty="0"/>
        </a:p>
      </dgm:t>
    </dgm:pt>
    <dgm:pt modelId="{EEBA3183-312A-4D70-8F3C-DCB0201D9063}" type="parTrans" cxnId="{6CEFA162-5E16-4BA6-A671-B94DA3E8544C}">
      <dgm:prSet/>
      <dgm:spPr/>
      <dgm:t>
        <a:bodyPr/>
        <a:lstStyle/>
        <a:p>
          <a:endParaRPr lang="en-US"/>
        </a:p>
      </dgm:t>
    </dgm:pt>
    <dgm:pt modelId="{49651D1B-6ECD-48F8-9A99-9B1E9A08F97A}" type="sibTrans" cxnId="{6CEFA162-5E16-4BA6-A671-B94DA3E8544C}">
      <dgm:prSet/>
      <dgm:spPr/>
      <dgm:t>
        <a:bodyPr/>
        <a:lstStyle/>
        <a:p>
          <a:endParaRPr lang="en-US"/>
        </a:p>
      </dgm:t>
    </dgm:pt>
    <dgm:pt modelId="{6EF48FFB-7FBE-4C12-B2F9-0C2235449B19}">
      <dgm:prSet/>
      <dgm:spPr/>
      <dgm:t>
        <a:bodyPr/>
        <a:lstStyle/>
        <a:p>
          <a:r>
            <a:rPr lang="nl-NL"/>
            <a:t>Les 2: organisatiemodellen</a:t>
          </a:r>
          <a:endParaRPr lang="en-US"/>
        </a:p>
      </dgm:t>
    </dgm:pt>
    <dgm:pt modelId="{4F1E3EB9-E14B-4DF5-984B-32F900D6CCF8}" type="parTrans" cxnId="{4BA45345-DA93-41BA-83DF-87A876BF0C08}">
      <dgm:prSet/>
      <dgm:spPr/>
      <dgm:t>
        <a:bodyPr/>
        <a:lstStyle/>
        <a:p>
          <a:endParaRPr lang="en-US"/>
        </a:p>
      </dgm:t>
    </dgm:pt>
    <dgm:pt modelId="{8E863966-FF7F-4C73-BA6C-820B79B780D2}" type="sibTrans" cxnId="{4BA45345-DA93-41BA-83DF-87A876BF0C08}">
      <dgm:prSet/>
      <dgm:spPr/>
      <dgm:t>
        <a:bodyPr/>
        <a:lstStyle/>
        <a:p>
          <a:endParaRPr lang="en-US"/>
        </a:p>
      </dgm:t>
    </dgm:pt>
    <dgm:pt modelId="{6124774A-ABCB-47AB-8AEB-074FA6DA6F63}">
      <dgm:prSet/>
      <dgm:spPr/>
      <dgm:t>
        <a:bodyPr/>
        <a:lstStyle/>
        <a:p>
          <a:r>
            <a:rPr lang="nl-NL" dirty="0"/>
            <a:t>Les 3: ook</a:t>
          </a:r>
          <a:endParaRPr lang="en-US" dirty="0"/>
        </a:p>
      </dgm:t>
    </dgm:pt>
    <dgm:pt modelId="{C080234C-DA6F-4080-97F7-52A819E31827}" type="parTrans" cxnId="{B470DC0D-29A7-4A00-A89D-760A27B9E395}">
      <dgm:prSet/>
      <dgm:spPr/>
      <dgm:t>
        <a:bodyPr/>
        <a:lstStyle/>
        <a:p>
          <a:endParaRPr lang="en-US"/>
        </a:p>
      </dgm:t>
    </dgm:pt>
    <dgm:pt modelId="{3D00DC7C-941E-4E55-BC3F-633F051FA968}" type="sibTrans" cxnId="{B470DC0D-29A7-4A00-A89D-760A27B9E395}">
      <dgm:prSet/>
      <dgm:spPr/>
      <dgm:t>
        <a:bodyPr/>
        <a:lstStyle/>
        <a:p>
          <a:endParaRPr lang="en-US"/>
        </a:p>
      </dgm:t>
    </dgm:pt>
    <dgm:pt modelId="{67888DB2-69E7-4FD2-A507-8DCDF3247A73}">
      <dgm:prSet/>
      <dgm:spPr/>
      <dgm:t>
        <a:bodyPr/>
        <a:lstStyle/>
        <a:p>
          <a:r>
            <a:rPr lang="nl-NL" dirty="0"/>
            <a:t>Les 4: Het verpleegkundig zorgdossier</a:t>
          </a:r>
          <a:endParaRPr lang="en-US" dirty="0"/>
        </a:p>
      </dgm:t>
    </dgm:pt>
    <dgm:pt modelId="{97B43775-131B-485D-9F7A-14C0FB8E3FF1}" type="parTrans" cxnId="{4E837B59-553D-480E-9B52-B6BAE5023A38}">
      <dgm:prSet/>
      <dgm:spPr/>
      <dgm:t>
        <a:bodyPr/>
        <a:lstStyle/>
        <a:p>
          <a:endParaRPr lang="en-US"/>
        </a:p>
      </dgm:t>
    </dgm:pt>
    <dgm:pt modelId="{3655BF16-9395-4C90-A0D4-AC9A8B7192D5}" type="sibTrans" cxnId="{4E837B59-553D-480E-9B52-B6BAE5023A38}">
      <dgm:prSet/>
      <dgm:spPr/>
      <dgm:t>
        <a:bodyPr/>
        <a:lstStyle/>
        <a:p>
          <a:endParaRPr lang="en-US"/>
        </a:p>
      </dgm:t>
    </dgm:pt>
    <dgm:pt modelId="{D74E7E2A-0E4A-4541-ABD2-E2CB6B0D9B6D}">
      <dgm:prSet/>
      <dgm:spPr/>
      <dgm:t>
        <a:bodyPr/>
        <a:lstStyle/>
        <a:p>
          <a:r>
            <a:rPr lang="nl-NL" dirty="0"/>
            <a:t>Les 5: ook</a:t>
          </a:r>
          <a:endParaRPr lang="en-US" dirty="0"/>
        </a:p>
      </dgm:t>
    </dgm:pt>
    <dgm:pt modelId="{907B17B2-1E78-48A4-AC97-085F0183A7A7}" type="parTrans" cxnId="{72219F98-CF41-41FD-88BE-42FE3D21035A}">
      <dgm:prSet/>
      <dgm:spPr/>
      <dgm:t>
        <a:bodyPr/>
        <a:lstStyle/>
        <a:p>
          <a:endParaRPr lang="en-US"/>
        </a:p>
      </dgm:t>
    </dgm:pt>
    <dgm:pt modelId="{9FA9D680-A223-4F8E-B285-566126788D8D}" type="sibTrans" cxnId="{72219F98-CF41-41FD-88BE-42FE3D21035A}">
      <dgm:prSet/>
      <dgm:spPr/>
      <dgm:t>
        <a:bodyPr/>
        <a:lstStyle/>
        <a:p>
          <a:endParaRPr lang="en-US"/>
        </a:p>
      </dgm:t>
    </dgm:pt>
    <dgm:pt modelId="{C65DD8C0-0A0A-46F5-B0DA-3A84BBE22C25}">
      <dgm:prSet/>
      <dgm:spPr/>
      <dgm:t>
        <a:bodyPr/>
        <a:lstStyle/>
        <a:p>
          <a:r>
            <a:rPr lang="nl-NL" dirty="0"/>
            <a:t>Les 6: presentaties + verwerken feedback</a:t>
          </a:r>
          <a:endParaRPr lang="en-US" dirty="0"/>
        </a:p>
      </dgm:t>
    </dgm:pt>
    <dgm:pt modelId="{BDCE2512-DE6C-45D1-804B-31C8571C0D6E}" type="parTrans" cxnId="{7FD02D79-F3B6-4234-A0CE-BDE7973903E7}">
      <dgm:prSet/>
      <dgm:spPr/>
      <dgm:t>
        <a:bodyPr/>
        <a:lstStyle/>
        <a:p>
          <a:endParaRPr lang="en-US"/>
        </a:p>
      </dgm:t>
    </dgm:pt>
    <dgm:pt modelId="{A41D8D04-314B-468B-834F-80541054889F}" type="sibTrans" cxnId="{7FD02D79-F3B6-4234-A0CE-BDE7973903E7}">
      <dgm:prSet/>
      <dgm:spPr/>
      <dgm:t>
        <a:bodyPr/>
        <a:lstStyle/>
        <a:p>
          <a:endParaRPr lang="en-US"/>
        </a:p>
      </dgm:t>
    </dgm:pt>
    <dgm:pt modelId="{42374C9E-AA71-427A-A277-DA7246AFF538}">
      <dgm:prSet/>
      <dgm:spPr/>
      <dgm:t>
        <a:bodyPr/>
        <a:lstStyle/>
        <a:p>
          <a:r>
            <a:rPr lang="nl-NL" dirty="0"/>
            <a:t>Les 7: Over evaluatie, beoordelen en kritisch zijn + afmaken en inleveren einddocument</a:t>
          </a:r>
          <a:endParaRPr lang="en-US" dirty="0"/>
        </a:p>
      </dgm:t>
    </dgm:pt>
    <dgm:pt modelId="{CF49A57A-A11A-4BD5-B929-B8F4C20DEC90}" type="parTrans" cxnId="{CF701538-DF60-40BD-99CA-F02953A08530}">
      <dgm:prSet/>
      <dgm:spPr/>
      <dgm:t>
        <a:bodyPr/>
        <a:lstStyle/>
        <a:p>
          <a:endParaRPr lang="en-US"/>
        </a:p>
      </dgm:t>
    </dgm:pt>
    <dgm:pt modelId="{BBF9EA11-F9DB-409A-BC10-1AECF473C15C}" type="sibTrans" cxnId="{CF701538-DF60-40BD-99CA-F02953A08530}">
      <dgm:prSet/>
      <dgm:spPr/>
      <dgm:t>
        <a:bodyPr/>
        <a:lstStyle/>
        <a:p>
          <a:endParaRPr lang="en-US"/>
        </a:p>
      </dgm:t>
    </dgm:pt>
    <dgm:pt modelId="{44E596A2-B995-45DA-A1B7-3BB45DBF67E5}" type="pres">
      <dgm:prSet presAssocID="{64BF6BDB-F8DF-4AB9-9EB3-4207E08B5C91}" presName="linear" presStyleCnt="0">
        <dgm:presLayoutVars>
          <dgm:animLvl val="lvl"/>
          <dgm:resizeHandles val="exact"/>
        </dgm:presLayoutVars>
      </dgm:prSet>
      <dgm:spPr/>
    </dgm:pt>
    <dgm:pt modelId="{63AC56D1-59AF-4C4A-8774-B7865E444BDD}" type="pres">
      <dgm:prSet presAssocID="{130B5A51-ACFD-4647-8AF9-929D434B91E7}" presName="parentText" presStyleLbl="node1" presStyleIdx="0" presStyleCnt="7">
        <dgm:presLayoutVars>
          <dgm:chMax val="0"/>
          <dgm:bulletEnabled val="1"/>
        </dgm:presLayoutVars>
      </dgm:prSet>
      <dgm:spPr/>
    </dgm:pt>
    <dgm:pt modelId="{F62560DA-C72D-40B2-9237-8FD672EFB93D}" type="pres">
      <dgm:prSet presAssocID="{49651D1B-6ECD-48F8-9A99-9B1E9A08F97A}" presName="spacer" presStyleCnt="0"/>
      <dgm:spPr/>
    </dgm:pt>
    <dgm:pt modelId="{75610740-EC76-4275-8063-45BBD23D3D1F}" type="pres">
      <dgm:prSet presAssocID="{6EF48FFB-7FBE-4C12-B2F9-0C2235449B19}" presName="parentText" presStyleLbl="node1" presStyleIdx="1" presStyleCnt="7">
        <dgm:presLayoutVars>
          <dgm:chMax val="0"/>
          <dgm:bulletEnabled val="1"/>
        </dgm:presLayoutVars>
      </dgm:prSet>
      <dgm:spPr/>
    </dgm:pt>
    <dgm:pt modelId="{DFBA631E-6DF7-4920-BB85-F6FFD33C8529}" type="pres">
      <dgm:prSet presAssocID="{8E863966-FF7F-4C73-BA6C-820B79B780D2}" presName="spacer" presStyleCnt="0"/>
      <dgm:spPr/>
    </dgm:pt>
    <dgm:pt modelId="{22A9F839-928C-468A-9CA1-1D30211182E5}" type="pres">
      <dgm:prSet presAssocID="{6124774A-ABCB-47AB-8AEB-074FA6DA6F63}" presName="parentText" presStyleLbl="node1" presStyleIdx="2" presStyleCnt="7">
        <dgm:presLayoutVars>
          <dgm:chMax val="0"/>
          <dgm:bulletEnabled val="1"/>
        </dgm:presLayoutVars>
      </dgm:prSet>
      <dgm:spPr/>
    </dgm:pt>
    <dgm:pt modelId="{74E81145-F893-4650-B6CA-060766EF61BA}" type="pres">
      <dgm:prSet presAssocID="{3D00DC7C-941E-4E55-BC3F-633F051FA968}" presName="spacer" presStyleCnt="0"/>
      <dgm:spPr/>
    </dgm:pt>
    <dgm:pt modelId="{9D2BBCAB-F0BC-4B2F-B3C5-7632E34435EC}" type="pres">
      <dgm:prSet presAssocID="{67888DB2-69E7-4FD2-A507-8DCDF3247A73}" presName="parentText" presStyleLbl="node1" presStyleIdx="3" presStyleCnt="7">
        <dgm:presLayoutVars>
          <dgm:chMax val="0"/>
          <dgm:bulletEnabled val="1"/>
        </dgm:presLayoutVars>
      </dgm:prSet>
      <dgm:spPr/>
    </dgm:pt>
    <dgm:pt modelId="{DE2FE294-1CFB-4938-BC69-707150A07CB6}" type="pres">
      <dgm:prSet presAssocID="{3655BF16-9395-4C90-A0D4-AC9A8B7192D5}" presName="spacer" presStyleCnt="0"/>
      <dgm:spPr/>
    </dgm:pt>
    <dgm:pt modelId="{67407224-B5A9-4749-A842-8F2E1C815AB4}" type="pres">
      <dgm:prSet presAssocID="{D74E7E2A-0E4A-4541-ABD2-E2CB6B0D9B6D}" presName="parentText" presStyleLbl="node1" presStyleIdx="4" presStyleCnt="7">
        <dgm:presLayoutVars>
          <dgm:chMax val="0"/>
          <dgm:bulletEnabled val="1"/>
        </dgm:presLayoutVars>
      </dgm:prSet>
      <dgm:spPr/>
    </dgm:pt>
    <dgm:pt modelId="{2D70AF65-F75F-433D-9957-0F2037E26D8C}" type="pres">
      <dgm:prSet presAssocID="{9FA9D680-A223-4F8E-B285-566126788D8D}" presName="spacer" presStyleCnt="0"/>
      <dgm:spPr/>
    </dgm:pt>
    <dgm:pt modelId="{4562BD85-0C25-40AB-B5C1-5662FDD40576}" type="pres">
      <dgm:prSet presAssocID="{C65DD8C0-0A0A-46F5-B0DA-3A84BBE22C25}" presName="parentText" presStyleLbl="node1" presStyleIdx="5" presStyleCnt="7">
        <dgm:presLayoutVars>
          <dgm:chMax val="0"/>
          <dgm:bulletEnabled val="1"/>
        </dgm:presLayoutVars>
      </dgm:prSet>
      <dgm:spPr/>
    </dgm:pt>
    <dgm:pt modelId="{B33D89F1-E800-4D47-9381-F3F2B5E9E47F}" type="pres">
      <dgm:prSet presAssocID="{A41D8D04-314B-468B-834F-80541054889F}" presName="spacer" presStyleCnt="0"/>
      <dgm:spPr/>
    </dgm:pt>
    <dgm:pt modelId="{BDBE2E32-9B16-42FF-8825-257ECA93CB8C}" type="pres">
      <dgm:prSet presAssocID="{42374C9E-AA71-427A-A277-DA7246AFF538}" presName="parentText" presStyleLbl="node1" presStyleIdx="6" presStyleCnt="7">
        <dgm:presLayoutVars>
          <dgm:chMax val="0"/>
          <dgm:bulletEnabled val="1"/>
        </dgm:presLayoutVars>
      </dgm:prSet>
      <dgm:spPr/>
    </dgm:pt>
  </dgm:ptLst>
  <dgm:cxnLst>
    <dgm:cxn modelId="{70083E05-FE1A-4D99-B3D6-770CD026EB5D}" type="presOf" srcId="{6EF48FFB-7FBE-4C12-B2F9-0C2235449B19}" destId="{75610740-EC76-4275-8063-45BBD23D3D1F}" srcOrd="0" destOrd="0" presId="urn:microsoft.com/office/officeart/2005/8/layout/vList2"/>
    <dgm:cxn modelId="{B470DC0D-29A7-4A00-A89D-760A27B9E395}" srcId="{64BF6BDB-F8DF-4AB9-9EB3-4207E08B5C91}" destId="{6124774A-ABCB-47AB-8AEB-074FA6DA6F63}" srcOrd="2" destOrd="0" parTransId="{C080234C-DA6F-4080-97F7-52A819E31827}" sibTransId="{3D00DC7C-941E-4E55-BC3F-633F051FA968}"/>
    <dgm:cxn modelId="{E541B915-32E1-4DD0-9C49-DB5B7B04F9D6}" type="presOf" srcId="{130B5A51-ACFD-4647-8AF9-929D434B91E7}" destId="{63AC56D1-59AF-4C4A-8774-B7865E444BDD}" srcOrd="0" destOrd="0" presId="urn:microsoft.com/office/officeart/2005/8/layout/vList2"/>
    <dgm:cxn modelId="{CF701538-DF60-40BD-99CA-F02953A08530}" srcId="{64BF6BDB-F8DF-4AB9-9EB3-4207E08B5C91}" destId="{42374C9E-AA71-427A-A277-DA7246AFF538}" srcOrd="6" destOrd="0" parTransId="{CF49A57A-A11A-4BD5-B929-B8F4C20DEC90}" sibTransId="{BBF9EA11-F9DB-409A-BC10-1AECF473C15C}"/>
    <dgm:cxn modelId="{6CEFA162-5E16-4BA6-A671-B94DA3E8544C}" srcId="{64BF6BDB-F8DF-4AB9-9EB3-4207E08B5C91}" destId="{130B5A51-ACFD-4647-8AF9-929D434B91E7}" srcOrd="0" destOrd="0" parTransId="{EEBA3183-312A-4D70-8F3C-DCB0201D9063}" sibTransId="{49651D1B-6ECD-48F8-9A99-9B1E9A08F97A}"/>
    <dgm:cxn modelId="{81D9E764-877D-4D2C-ACE4-B0D619AAF2A8}" type="presOf" srcId="{D74E7E2A-0E4A-4541-ABD2-E2CB6B0D9B6D}" destId="{67407224-B5A9-4749-A842-8F2E1C815AB4}" srcOrd="0" destOrd="0" presId="urn:microsoft.com/office/officeart/2005/8/layout/vList2"/>
    <dgm:cxn modelId="{4BA45345-DA93-41BA-83DF-87A876BF0C08}" srcId="{64BF6BDB-F8DF-4AB9-9EB3-4207E08B5C91}" destId="{6EF48FFB-7FBE-4C12-B2F9-0C2235449B19}" srcOrd="1" destOrd="0" parTransId="{4F1E3EB9-E14B-4DF5-984B-32F900D6CCF8}" sibTransId="{8E863966-FF7F-4C73-BA6C-820B79B780D2}"/>
    <dgm:cxn modelId="{7FD02D79-F3B6-4234-A0CE-BDE7973903E7}" srcId="{64BF6BDB-F8DF-4AB9-9EB3-4207E08B5C91}" destId="{C65DD8C0-0A0A-46F5-B0DA-3A84BBE22C25}" srcOrd="5" destOrd="0" parTransId="{BDCE2512-DE6C-45D1-804B-31C8571C0D6E}" sibTransId="{A41D8D04-314B-468B-834F-80541054889F}"/>
    <dgm:cxn modelId="{4E837B59-553D-480E-9B52-B6BAE5023A38}" srcId="{64BF6BDB-F8DF-4AB9-9EB3-4207E08B5C91}" destId="{67888DB2-69E7-4FD2-A507-8DCDF3247A73}" srcOrd="3" destOrd="0" parTransId="{97B43775-131B-485D-9F7A-14C0FB8E3FF1}" sibTransId="{3655BF16-9395-4C90-A0D4-AC9A8B7192D5}"/>
    <dgm:cxn modelId="{B9953392-4143-40F6-A486-F9769067F950}" type="presOf" srcId="{C65DD8C0-0A0A-46F5-B0DA-3A84BBE22C25}" destId="{4562BD85-0C25-40AB-B5C1-5662FDD40576}" srcOrd="0" destOrd="0" presId="urn:microsoft.com/office/officeart/2005/8/layout/vList2"/>
    <dgm:cxn modelId="{72219F98-CF41-41FD-88BE-42FE3D21035A}" srcId="{64BF6BDB-F8DF-4AB9-9EB3-4207E08B5C91}" destId="{D74E7E2A-0E4A-4541-ABD2-E2CB6B0D9B6D}" srcOrd="4" destOrd="0" parTransId="{907B17B2-1E78-48A4-AC97-085F0183A7A7}" sibTransId="{9FA9D680-A223-4F8E-B285-566126788D8D}"/>
    <dgm:cxn modelId="{26F7A0BF-E9D5-4541-ACDC-1CE9DEBB8D9E}" type="presOf" srcId="{42374C9E-AA71-427A-A277-DA7246AFF538}" destId="{BDBE2E32-9B16-42FF-8825-257ECA93CB8C}" srcOrd="0" destOrd="0" presId="urn:microsoft.com/office/officeart/2005/8/layout/vList2"/>
    <dgm:cxn modelId="{08A608D3-4D67-495E-9AD0-9D7B9E9FA770}" type="presOf" srcId="{6124774A-ABCB-47AB-8AEB-074FA6DA6F63}" destId="{22A9F839-928C-468A-9CA1-1D30211182E5}" srcOrd="0" destOrd="0" presId="urn:microsoft.com/office/officeart/2005/8/layout/vList2"/>
    <dgm:cxn modelId="{68077AEC-1950-4892-88F0-D0AAE894C43C}" type="presOf" srcId="{67888DB2-69E7-4FD2-A507-8DCDF3247A73}" destId="{9D2BBCAB-F0BC-4B2F-B3C5-7632E34435EC}" srcOrd="0" destOrd="0" presId="urn:microsoft.com/office/officeart/2005/8/layout/vList2"/>
    <dgm:cxn modelId="{62814CF1-2D72-458B-A471-E16AFE3C20EE}" type="presOf" srcId="{64BF6BDB-F8DF-4AB9-9EB3-4207E08B5C91}" destId="{44E596A2-B995-45DA-A1B7-3BB45DBF67E5}" srcOrd="0" destOrd="0" presId="urn:microsoft.com/office/officeart/2005/8/layout/vList2"/>
    <dgm:cxn modelId="{42F4FAD6-08DE-48B2-8CB4-51446440DDC8}" type="presParOf" srcId="{44E596A2-B995-45DA-A1B7-3BB45DBF67E5}" destId="{63AC56D1-59AF-4C4A-8774-B7865E444BDD}" srcOrd="0" destOrd="0" presId="urn:microsoft.com/office/officeart/2005/8/layout/vList2"/>
    <dgm:cxn modelId="{3EA26053-B84E-4FF2-9D4D-E26C84CC2E5E}" type="presParOf" srcId="{44E596A2-B995-45DA-A1B7-3BB45DBF67E5}" destId="{F62560DA-C72D-40B2-9237-8FD672EFB93D}" srcOrd="1" destOrd="0" presId="urn:microsoft.com/office/officeart/2005/8/layout/vList2"/>
    <dgm:cxn modelId="{AFBE1DB3-C558-48C7-974A-1B5E33CF3ECA}" type="presParOf" srcId="{44E596A2-B995-45DA-A1B7-3BB45DBF67E5}" destId="{75610740-EC76-4275-8063-45BBD23D3D1F}" srcOrd="2" destOrd="0" presId="urn:microsoft.com/office/officeart/2005/8/layout/vList2"/>
    <dgm:cxn modelId="{56FE8D60-4C6D-4737-A2D5-BA20386584BB}" type="presParOf" srcId="{44E596A2-B995-45DA-A1B7-3BB45DBF67E5}" destId="{DFBA631E-6DF7-4920-BB85-F6FFD33C8529}" srcOrd="3" destOrd="0" presId="urn:microsoft.com/office/officeart/2005/8/layout/vList2"/>
    <dgm:cxn modelId="{DCDFB73F-9DC1-4A6E-899F-EF79E9E5C27B}" type="presParOf" srcId="{44E596A2-B995-45DA-A1B7-3BB45DBF67E5}" destId="{22A9F839-928C-468A-9CA1-1D30211182E5}" srcOrd="4" destOrd="0" presId="urn:microsoft.com/office/officeart/2005/8/layout/vList2"/>
    <dgm:cxn modelId="{7737A91D-22AE-4A30-9020-4E0E6E3DC5D5}" type="presParOf" srcId="{44E596A2-B995-45DA-A1B7-3BB45DBF67E5}" destId="{74E81145-F893-4650-B6CA-060766EF61BA}" srcOrd="5" destOrd="0" presId="urn:microsoft.com/office/officeart/2005/8/layout/vList2"/>
    <dgm:cxn modelId="{7448F807-306D-40E8-8E50-604E9953E668}" type="presParOf" srcId="{44E596A2-B995-45DA-A1B7-3BB45DBF67E5}" destId="{9D2BBCAB-F0BC-4B2F-B3C5-7632E34435EC}" srcOrd="6" destOrd="0" presId="urn:microsoft.com/office/officeart/2005/8/layout/vList2"/>
    <dgm:cxn modelId="{B1DB4E89-B72F-41EA-844E-4DDED1893051}" type="presParOf" srcId="{44E596A2-B995-45DA-A1B7-3BB45DBF67E5}" destId="{DE2FE294-1CFB-4938-BC69-707150A07CB6}" srcOrd="7" destOrd="0" presId="urn:microsoft.com/office/officeart/2005/8/layout/vList2"/>
    <dgm:cxn modelId="{FA33A104-B795-4A84-84D1-64F7D5D201E7}" type="presParOf" srcId="{44E596A2-B995-45DA-A1B7-3BB45DBF67E5}" destId="{67407224-B5A9-4749-A842-8F2E1C815AB4}" srcOrd="8" destOrd="0" presId="urn:microsoft.com/office/officeart/2005/8/layout/vList2"/>
    <dgm:cxn modelId="{0E7A5518-7ECF-4D94-A50B-54844E46C728}" type="presParOf" srcId="{44E596A2-B995-45DA-A1B7-3BB45DBF67E5}" destId="{2D70AF65-F75F-433D-9957-0F2037E26D8C}" srcOrd="9" destOrd="0" presId="urn:microsoft.com/office/officeart/2005/8/layout/vList2"/>
    <dgm:cxn modelId="{4045ECC0-9700-471D-B112-2C19A7A346EE}" type="presParOf" srcId="{44E596A2-B995-45DA-A1B7-3BB45DBF67E5}" destId="{4562BD85-0C25-40AB-B5C1-5662FDD40576}" srcOrd="10" destOrd="0" presId="urn:microsoft.com/office/officeart/2005/8/layout/vList2"/>
    <dgm:cxn modelId="{577F8239-C1F0-42FE-B64B-E9F7C9E287DF}" type="presParOf" srcId="{44E596A2-B995-45DA-A1B7-3BB45DBF67E5}" destId="{B33D89F1-E800-4D47-9381-F3F2B5E9E47F}" srcOrd="11" destOrd="0" presId="urn:microsoft.com/office/officeart/2005/8/layout/vList2"/>
    <dgm:cxn modelId="{E6224D26-3B91-4C4F-BEE4-A3F70DD90928}" type="presParOf" srcId="{44E596A2-B995-45DA-A1B7-3BB45DBF67E5}" destId="{BDBE2E32-9B16-42FF-8825-257ECA93CB8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D3DBE5-29B2-4E4A-B34B-F26D76FCCF5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1AA620A-AC81-4D1A-8121-CB0612D446FB}">
      <dgm:prSet/>
      <dgm:spPr/>
      <dgm:t>
        <a:bodyPr/>
        <a:lstStyle/>
        <a:p>
          <a:r>
            <a:rPr lang="nl-NL" b="0" i="0"/>
            <a:t>“Evaluatie” komt van het werkwoord evalueren en betekent “taxeren”, “de waarde, het belang de betekenis schatten of keuren” (Van Dale). In een evaluatie meld je de waarde van wat jij of jouw groep deed. De kernvragen zijn dus:</a:t>
          </a:r>
          <a:endParaRPr lang="en-US"/>
        </a:p>
      </dgm:t>
    </dgm:pt>
    <dgm:pt modelId="{669002A2-D8D1-4CDF-BC77-1D5FF38B8465}" type="parTrans" cxnId="{63B3F5DD-9AA3-41E6-A4A2-3EC661D47099}">
      <dgm:prSet/>
      <dgm:spPr/>
      <dgm:t>
        <a:bodyPr/>
        <a:lstStyle/>
        <a:p>
          <a:endParaRPr lang="en-US"/>
        </a:p>
      </dgm:t>
    </dgm:pt>
    <dgm:pt modelId="{A52AE5E6-D918-4B99-8218-EC0106AD3CF2}" type="sibTrans" cxnId="{63B3F5DD-9AA3-41E6-A4A2-3EC661D47099}">
      <dgm:prSet/>
      <dgm:spPr/>
      <dgm:t>
        <a:bodyPr/>
        <a:lstStyle/>
        <a:p>
          <a:endParaRPr lang="en-US"/>
        </a:p>
      </dgm:t>
    </dgm:pt>
    <dgm:pt modelId="{3C77A46E-7BA6-4057-9841-B6F104F0881E}">
      <dgm:prSet/>
      <dgm:spPr/>
      <dgm:t>
        <a:bodyPr/>
        <a:lstStyle/>
        <a:p>
          <a:r>
            <a:rPr lang="nl-NL" b="0" i="0"/>
            <a:t>■         wat deed ik of deden wij? (informeren)</a:t>
          </a:r>
          <a:endParaRPr lang="en-US"/>
        </a:p>
      </dgm:t>
    </dgm:pt>
    <dgm:pt modelId="{B5C196C6-3466-4B60-B307-6790A0F1A3D3}" type="parTrans" cxnId="{0426F175-D964-4F13-B052-3D30D6AF17CC}">
      <dgm:prSet/>
      <dgm:spPr/>
      <dgm:t>
        <a:bodyPr/>
        <a:lstStyle/>
        <a:p>
          <a:endParaRPr lang="en-US"/>
        </a:p>
      </dgm:t>
    </dgm:pt>
    <dgm:pt modelId="{BD979888-332B-4907-96B0-E74B31AC2211}" type="sibTrans" cxnId="{0426F175-D964-4F13-B052-3D30D6AF17CC}">
      <dgm:prSet/>
      <dgm:spPr/>
      <dgm:t>
        <a:bodyPr/>
        <a:lstStyle/>
        <a:p>
          <a:endParaRPr lang="en-US"/>
        </a:p>
      </dgm:t>
    </dgm:pt>
    <dgm:pt modelId="{FBD849CB-EEAA-4C9E-8123-FA26465F960E}">
      <dgm:prSet/>
      <dgm:spPr/>
      <dgm:t>
        <a:bodyPr/>
        <a:lstStyle/>
        <a:p>
          <a:r>
            <a:rPr lang="nl-NL" b="0" i="0"/>
            <a:t>■         is het goed wat ik deed of wat wij deden? (beoordelen)</a:t>
          </a:r>
          <a:endParaRPr lang="en-US"/>
        </a:p>
      </dgm:t>
    </dgm:pt>
    <dgm:pt modelId="{ACF7265B-6CB3-46D4-8DAD-8700527C5763}" type="parTrans" cxnId="{FC113CC3-1E78-4258-856C-0687A85D5756}">
      <dgm:prSet/>
      <dgm:spPr/>
      <dgm:t>
        <a:bodyPr/>
        <a:lstStyle/>
        <a:p>
          <a:endParaRPr lang="en-US"/>
        </a:p>
      </dgm:t>
    </dgm:pt>
    <dgm:pt modelId="{D436202D-9EA4-40DF-9A0B-B03A2BD6DE8A}" type="sibTrans" cxnId="{FC113CC3-1E78-4258-856C-0687A85D5756}">
      <dgm:prSet/>
      <dgm:spPr/>
      <dgm:t>
        <a:bodyPr/>
        <a:lstStyle/>
        <a:p>
          <a:endParaRPr lang="en-US"/>
        </a:p>
      </dgm:t>
    </dgm:pt>
    <dgm:pt modelId="{3BF4BA20-2FB3-4904-9E01-65137C90CB13}">
      <dgm:prSet/>
      <dgm:spPr/>
      <dgm:t>
        <a:bodyPr/>
        <a:lstStyle/>
        <a:p>
          <a:r>
            <a:rPr lang="nl-NL" b="0" i="0" dirty="0"/>
            <a:t>■         wat was goed en wat moet ik of wat moeten wij een volgende keer beter doen? (verbeterplannen maken)</a:t>
          </a:r>
          <a:endParaRPr lang="en-US" dirty="0"/>
        </a:p>
      </dgm:t>
    </dgm:pt>
    <dgm:pt modelId="{E3397D9D-B450-4876-9284-78FE524AE00A}" type="parTrans" cxnId="{59E6590D-B89B-4531-8412-EE455DF5F961}">
      <dgm:prSet/>
      <dgm:spPr/>
      <dgm:t>
        <a:bodyPr/>
        <a:lstStyle/>
        <a:p>
          <a:endParaRPr lang="en-US"/>
        </a:p>
      </dgm:t>
    </dgm:pt>
    <dgm:pt modelId="{A61BF617-4ABE-43B3-85A5-F5FA21BF832C}" type="sibTrans" cxnId="{59E6590D-B89B-4531-8412-EE455DF5F961}">
      <dgm:prSet/>
      <dgm:spPr/>
      <dgm:t>
        <a:bodyPr/>
        <a:lstStyle/>
        <a:p>
          <a:endParaRPr lang="en-US"/>
        </a:p>
      </dgm:t>
    </dgm:pt>
    <dgm:pt modelId="{5769021E-F0BA-4235-A662-9537D59C8E81}" type="pres">
      <dgm:prSet presAssocID="{43D3DBE5-29B2-4E4A-B34B-F26D76FCCF56}" presName="linear" presStyleCnt="0">
        <dgm:presLayoutVars>
          <dgm:animLvl val="lvl"/>
          <dgm:resizeHandles val="exact"/>
        </dgm:presLayoutVars>
      </dgm:prSet>
      <dgm:spPr/>
    </dgm:pt>
    <dgm:pt modelId="{C750B30E-6117-4863-A3F1-4DFBFBE19408}" type="pres">
      <dgm:prSet presAssocID="{01AA620A-AC81-4D1A-8121-CB0612D446FB}" presName="parentText" presStyleLbl="node1" presStyleIdx="0" presStyleCnt="4">
        <dgm:presLayoutVars>
          <dgm:chMax val="0"/>
          <dgm:bulletEnabled val="1"/>
        </dgm:presLayoutVars>
      </dgm:prSet>
      <dgm:spPr/>
    </dgm:pt>
    <dgm:pt modelId="{CDBA15B8-B6C8-4544-A8B8-956BE864EBA8}" type="pres">
      <dgm:prSet presAssocID="{A52AE5E6-D918-4B99-8218-EC0106AD3CF2}" presName="spacer" presStyleCnt="0"/>
      <dgm:spPr/>
    </dgm:pt>
    <dgm:pt modelId="{20F79A5A-D6A1-4EE6-9CC0-EDCB905536A1}" type="pres">
      <dgm:prSet presAssocID="{3C77A46E-7BA6-4057-9841-B6F104F0881E}" presName="parentText" presStyleLbl="node1" presStyleIdx="1" presStyleCnt="4">
        <dgm:presLayoutVars>
          <dgm:chMax val="0"/>
          <dgm:bulletEnabled val="1"/>
        </dgm:presLayoutVars>
      </dgm:prSet>
      <dgm:spPr/>
    </dgm:pt>
    <dgm:pt modelId="{C3B39386-85CD-4923-AA42-E197EAB39E69}" type="pres">
      <dgm:prSet presAssocID="{BD979888-332B-4907-96B0-E74B31AC2211}" presName="spacer" presStyleCnt="0"/>
      <dgm:spPr/>
    </dgm:pt>
    <dgm:pt modelId="{E1248358-C57E-4312-B7A2-E8ED34A77FA7}" type="pres">
      <dgm:prSet presAssocID="{FBD849CB-EEAA-4C9E-8123-FA26465F960E}" presName="parentText" presStyleLbl="node1" presStyleIdx="2" presStyleCnt="4">
        <dgm:presLayoutVars>
          <dgm:chMax val="0"/>
          <dgm:bulletEnabled val="1"/>
        </dgm:presLayoutVars>
      </dgm:prSet>
      <dgm:spPr/>
    </dgm:pt>
    <dgm:pt modelId="{FE90676D-6625-4F3B-A0E7-AF64AC0F83CF}" type="pres">
      <dgm:prSet presAssocID="{D436202D-9EA4-40DF-9A0B-B03A2BD6DE8A}" presName="spacer" presStyleCnt="0"/>
      <dgm:spPr/>
    </dgm:pt>
    <dgm:pt modelId="{8A60E85D-8F4B-4A8C-93CE-7DEC221C38C1}" type="pres">
      <dgm:prSet presAssocID="{3BF4BA20-2FB3-4904-9E01-65137C90CB13}" presName="parentText" presStyleLbl="node1" presStyleIdx="3" presStyleCnt="4">
        <dgm:presLayoutVars>
          <dgm:chMax val="0"/>
          <dgm:bulletEnabled val="1"/>
        </dgm:presLayoutVars>
      </dgm:prSet>
      <dgm:spPr/>
    </dgm:pt>
  </dgm:ptLst>
  <dgm:cxnLst>
    <dgm:cxn modelId="{59E6590D-B89B-4531-8412-EE455DF5F961}" srcId="{43D3DBE5-29B2-4E4A-B34B-F26D76FCCF56}" destId="{3BF4BA20-2FB3-4904-9E01-65137C90CB13}" srcOrd="3" destOrd="0" parTransId="{E3397D9D-B450-4876-9284-78FE524AE00A}" sibTransId="{A61BF617-4ABE-43B3-85A5-F5FA21BF832C}"/>
    <dgm:cxn modelId="{3056B639-4C72-44DD-A011-6375D660BD07}" type="presOf" srcId="{FBD849CB-EEAA-4C9E-8123-FA26465F960E}" destId="{E1248358-C57E-4312-B7A2-E8ED34A77FA7}" srcOrd="0" destOrd="0" presId="urn:microsoft.com/office/officeart/2005/8/layout/vList2"/>
    <dgm:cxn modelId="{D99C146C-BD5E-4DAD-9D59-058F7770BA36}" type="presOf" srcId="{3BF4BA20-2FB3-4904-9E01-65137C90CB13}" destId="{8A60E85D-8F4B-4A8C-93CE-7DEC221C38C1}" srcOrd="0" destOrd="0" presId="urn:microsoft.com/office/officeart/2005/8/layout/vList2"/>
    <dgm:cxn modelId="{0426F175-D964-4F13-B052-3D30D6AF17CC}" srcId="{43D3DBE5-29B2-4E4A-B34B-F26D76FCCF56}" destId="{3C77A46E-7BA6-4057-9841-B6F104F0881E}" srcOrd="1" destOrd="0" parTransId="{B5C196C6-3466-4B60-B307-6790A0F1A3D3}" sibTransId="{BD979888-332B-4907-96B0-E74B31AC2211}"/>
    <dgm:cxn modelId="{E5C5FB7E-5B76-440B-955B-5D02B5A02A7A}" type="presOf" srcId="{01AA620A-AC81-4D1A-8121-CB0612D446FB}" destId="{C750B30E-6117-4863-A3F1-4DFBFBE19408}" srcOrd="0" destOrd="0" presId="urn:microsoft.com/office/officeart/2005/8/layout/vList2"/>
    <dgm:cxn modelId="{458419BB-1EC6-41A6-8855-1A5BDE9038E5}" type="presOf" srcId="{43D3DBE5-29B2-4E4A-B34B-F26D76FCCF56}" destId="{5769021E-F0BA-4235-A662-9537D59C8E81}" srcOrd="0" destOrd="0" presId="urn:microsoft.com/office/officeart/2005/8/layout/vList2"/>
    <dgm:cxn modelId="{FC113CC3-1E78-4258-856C-0687A85D5756}" srcId="{43D3DBE5-29B2-4E4A-B34B-F26D76FCCF56}" destId="{FBD849CB-EEAA-4C9E-8123-FA26465F960E}" srcOrd="2" destOrd="0" parTransId="{ACF7265B-6CB3-46D4-8DAD-8700527C5763}" sibTransId="{D436202D-9EA4-40DF-9A0B-B03A2BD6DE8A}"/>
    <dgm:cxn modelId="{08D042D5-0E17-414F-8191-6047AEB1FC72}" type="presOf" srcId="{3C77A46E-7BA6-4057-9841-B6F104F0881E}" destId="{20F79A5A-D6A1-4EE6-9CC0-EDCB905536A1}" srcOrd="0" destOrd="0" presId="urn:microsoft.com/office/officeart/2005/8/layout/vList2"/>
    <dgm:cxn modelId="{63B3F5DD-9AA3-41E6-A4A2-3EC661D47099}" srcId="{43D3DBE5-29B2-4E4A-B34B-F26D76FCCF56}" destId="{01AA620A-AC81-4D1A-8121-CB0612D446FB}" srcOrd="0" destOrd="0" parTransId="{669002A2-D8D1-4CDF-BC77-1D5FF38B8465}" sibTransId="{A52AE5E6-D918-4B99-8218-EC0106AD3CF2}"/>
    <dgm:cxn modelId="{613C9E54-82D8-425A-86B8-649D7266D048}" type="presParOf" srcId="{5769021E-F0BA-4235-A662-9537D59C8E81}" destId="{C750B30E-6117-4863-A3F1-4DFBFBE19408}" srcOrd="0" destOrd="0" presId="urn:microsoft.com/office/officeart/2005/8/layout/vList2"/>
    <dgm:cxn modelId="{A6477E2D-9208-475D-A923-2FC1451A8981}" type="presParOf" srcId="{5769021E-F0BA-4235-A662-9537D59C8E81}" destId="{CDBA15B8-B6C8-4544-A8B8-956BE864EBA8}" srcOrd="1" destOrd="0" presId="urn:microsoft.com/office/officeart/2005/8/layout/vList2"/>
    <dgm:cxn modelId="{B0DD1126-F56A-4614-9C6E-C9CEFE952B99}" type="presParOf" srcId="{5769021E-F0BA-4235-A662-9537D59C8E81}" destId="{20F79A5A-D6A1-4EE6-9CC0-EDCB905536A1}" srcOrd="2" destOrd="0" presId="urn:microsoft.com/office/officeart/2005/8/layout/vList2"/>
    <dgm:cxn modelId="{3E4EA70C-D6CC-4823-B9DA-C6B23D1CCEF8}" type="presParOf" srcId="{5769021E-F0BA-4235-A662-9537D59C8E81}" destId="{C3B39386-85CD-4923-AA42-E197EAB39E69}" srcOrd="3" destOrd="0" presId="urn:microsoft.com/office/officeart/2005/8/layout/vList2"/>
    <dgm:cxn modelId="{C278383C-B223-4D46-B3CA-645695A36F77}" type="presParOf" srcId="{5769021E-F0BA-4235-A662-9537D59C8E81}" destId="{E1248358-C57E-4312-B7A2-E8ED34A77FA7}" srcOrd="4" destOrd="0" presId="urn:microsoft.com/office/officeart/2005/8/layout/vList2"/>
    <dgm:cxn modelId="{691FF622-2C72-4444-8A83-ACECAF56DBFE}" type="presParOf" srcId="{5769021E-F0BA-4235-A662-9537D59C8E81}" destId="{FE90676D-6625-4F3B-A0E7-AF64AC0F83CF}" srcOrd="5" destOrd="0" presId="urn:microsoft.com/office/officeart/2005/8/layout/vList2"/>
    <dgm:cxn modelId="{88AF15D7-6A1A-4222-B209-D44E016F2A28}" type="presParOf" srcId="{5769021E-F0BA-4235-A662-9537D59C8E81}" destId="{8A60E85D-8F4B-4A8C-93CE-7DEC221C38C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C56D1-59AF-4C4A-8774-B7865E444BDD}">
      <dsp:nvSpPr>
        <dsp:cNvPr id="0" name=""/>
        <dsp:cNvSpPr/>
      </dsp:nvSpPr>
      <dsp:spPr>
        <a:xfrm>
          <a:off x="0" y="47846"/>
          <a:ext cx="6151830" cy="75477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1: prioriteren en delegeren</a:t>
          </a:r>
          <a:endParaRPr lang="en-US" sz="1900" kern="1200" dirty="0"/>
        </a:p>
      </dsp:txBody>
      <dsp:txXfrm>
        <a:off x="36845" y="84691"/>
        <a:ext cx="6078140" cy="681087"/>
      </dsp:txXfrm>
    </dsp:sp>
    <dsp:sp modelId="{75610740-EC76-4275-8063-45BBD23D3D1F}">
      <dsp:nvSpPr>
        <dsp:cNvPr id="0" name=""/>
        <dsp:cNvSpPr/>
      </dsp:nvSpPr>
      <dsp:spPr>
        <a:xfrm>
          <a:off x="0" y="857344"/>
          <a:ext cx="6151830" cy="754777"/>
        </a:xfrm>
        <a:prstGeom prst="roundRect">
          <a:avLst/>
        </a:prstGeom>
        <a:solidFill>
          <a:schemeClr val="accent5">
            <a:hueOff val="2567732"/>
            <a:satOff val="-2082"/>
            <a:lumOff val="-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a:t>Les 2: organisatiemodellen</a:t>
          </a:r>
          <a:endParaRPr lang="en-US" sz="1900" kern="1200"/>
        </a:p>
      </dsp:txBody>
      <dsp:txXfrm>
        <a:off x="36845" y="894189"/>
        <a:ext cx="6078140" cy="681087"/>
      </dsp:txXfrm>
    </dsp:sp>
    <dsp:sp modelId="{22A9F839-928C-468A-9CA1-1D30211182E5}">
      <dsp:nvSpPr>
        <dsp:cNvPr id="0" name=""/>
        <dsp:cNvSpPr/>
      </dsp:nvSpPr>
      <dsp:spPr>
        <a:xfrm>
          <a:off x="0" y="1666842"/>
          <a:ext cx="6151830" cy="754777"/>
        </a:xfrm>
        <a:prstGeom prst="roundRect">
          <a:avLst/>
        </a:prstGeom>
        <a:solidFill>
          <a:schemeClr val="accent5">
            <a:hueOff val="5135463"/>
            <a:satOff val="-4164"/>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3: ook</a:t>
          </a:r>
          <a:endParaRPr lang="en-US" sz="1900" kern="1200" dirty="0"/>
        </a:p>
      </dsp:txBody>
      <dsp:txXfrm>
        <a:off x="36845" y="1703687"/>
        <a:ext cx="6078140" cy="681087"/>
      </dsp:txXfrm>
    </dsp:sp>
    <dsp:sp modelId="{9D2BBCAB-F0BC-4B2F-B3C5-7632E34435EC}">
      <dsp:nvSpPr>
        <dsp:cNvPr id="0" name=""/>
        <dsp:cNvSpPr/>
      </dsp:nvSpPr>
      <dsp:spPr>
        <a:xfrm>
          <a:off x="0" y="2476340"/>
          <a:ext cx="6151830" cy="754777"/>
        </a:xfrm>
        <a:prstGeom prst="roundRect">
          <a:avLst/>
        </a:prstGeom>
        <a:solidFill>
          <a:schemeClr val="accent5">
            <a:hueOff val="7703195"/>
            <a:satOff val="-6245"/>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4: Het verpleegkundig zorgdossier</a:t>
          </a:r>
          <a:endParaRPr lang="en-US" sz="1900" kern="1200" dirty="0"/>
        </a:p>
      </dsp:txBody>
      <dsp:txXfrm>
        <a:off x="36845" y="2513185"/>
        <a:ext cx="6078140" cy="681087"/>
      </dsp:txXfrm>
    </dsp:sp>
    <dsp:sp modelId="{67407224-B5A9-4749-A842-8F2E1C815AB4}">
      <dsp:nvSpPr>
        <dsp:cNvPr id="0" name=""/>
        <dsp:cNvSpPr/>
      </dsp:nvSpPr>
      <dsp:spPr>
        <a:xfrm>
          <a:off x="0" y="3285837"/>
          <a:ext cx="6151830" cy="754777"/>
        </a:xfrm>
        <a:prstGeom prst="roundRect">
          <a:avLst/>
        </a:prstGeom>
        <a:solidFill>
          <a:schemeClr val="accent5">
            <a:hueOff val="10270927"/>
            <a:satOff val="-8327"/>
            <a:lumOff val="-2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5: ook</a:t>
          </a:r>
          <a:endParaRPr lang="en-US" sz="1900" kern="1200" dirty="0"/>
        </a:p>
      </dsp:txBody>
      <dsp:txXfrm>
        <a:off x="36845" y="3322682"/>
        <a:ext cx="6078140" cy="681087"/>
      </dsp:txXfrm>
    </dsp:sp>
    <dsp:sp modelId="{4562BD85-0C25-40AB-B5C1-5662FDD40576}">
      <dsp:nvSpPr>
        <dsp:cNvPr id="0" name=""/>
        <dsp:cNvSpPr/>
      </dsp:nvSpPr>
      <dsp:spPr>
        <a:xfrm>
          <a:off x="0" y="4095335"/>
          <a:ext cx="6151830" cy="754777"/>
        </a:xfrm>
        <a:prstGeom prst="roundRect">
          <a:avLst/>
        </a:prstGeom>
        <a:solidFill>
          <a:schemeClr val="accent5">
            <a:hueOff val="12838658"/>
            <a:satOff val="-10409"/>
            <a:lumOff val="-35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6: presentaties + verwerken feedback</a:t>
          </a:r>
          <a:endParaRPr lang="en-US" sz="1900" kern="1200" dirty="0"/>
        </a:p>
      </dsp:txBody>
      <dsp:txXfrm>
        <a:off x="36845" y="4132180"/>
        <a:ext cx="6078140" cy="681087"/>
      </dsp:txXfrm>
    </dsp:sp>
    <dsp:sp modelId="{BDBE2E32-9B16-42FF-8825-257ECA93CB8C}">
      <dsp:nvSpPr>
        <dsp:cNvPr id="0" name=""/>
        <dsp:cNvSpPr/>
      </dsp:nvSpPr>
      <dsp:spPr>
        <a:xfrm>
          <a:off x="0" y="4904833"/>
          <a:ext cx="6151830" cy="754777"/>
        </a:xfrm>
        <a:prstGeom prst="roundRect">
          <a:avLst/>
        </a:prstGeom>
        <a:solidFill>
          <a:schemeClr val="accent5">
            <a:hueOff val="15406390"/>
            <a:satOff val="-12491"/>
            <a:lumOff val="-43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nl-NL" sz="1900" kern="1200" dirty="0"/>
            <a:t>Les 7: Over evaluatie, beoordelen en kritisch zijn + afmaken en inleveren einddocument</a:t>
          </a:r>
          <a:endParaRPr lang="en-US" sz="1900" kern="1200" dirty="0"/>
        </a:p>
      </dsp:txBody>
      <dsp:txXfrm>
        <a:off x="36845" y="4941678"/>
        <a:ext cx="6078140" cy="681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0B30E-6117-4863-A3F1-4DFBFBE19408}">
      <dsp:nvSpPr>
        <dsp:cNvPr id="0" name=""/>
        <dsp:cNvSpPr/>
      </dsp:nvSpPr>
      <dsp:spPr>
        <a:xfrm>
          <a:off x="0" y="138919"/>
          <a:ext cx="6449246" cy="1263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0" i="0" kern="1200"/>
            <a:t>“Evaluatie” komt van het werkwoord evalueren en betekent “taxeren”, “de waarde, het belang de betekenis schatten of keuren” (Van Dale). In een evaluatie meld je de waarde van wat jij of jouw groep deed. De kernvragen zijn dus:</a:t>
          </a:r>
          <a:endParaRPr lang="en-US" sz="1800" kern="1200"/>
        </a:p>
      </dsp:txBody>
      <dsp:txXfrm>
        <a:off x="61684" y="200603"/>
        <a:ext cx="6325878" cy="1140231"/>
      </dsp:txXfrm>
    </dsp:sp>
    <dsp:sp modelId="{20F79A5A-D6A1-4EE6-9CC0-EDCB905536A1}">
      <dsp:nvSpPr>
        <dsp:cNvPr id="0" name=""/>
        <dsp:cNvSpPr/>
      </dsp:nvSpPr>
      <dsp:spPr>
        <a:xfrm>
          <a:off x="0" y="1454359"/>
          <a:ext cx="6449246" cy="12635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0" i="0" kern="1200"/>
            <a:t>■         wat deed ik of deden wij? (informeren)</a:t>
          </a:r>
          <a:endParaRPr lang="en-US" sz="1800" kern="1200"/>
        </a:p>
      </dsp:txBody>
      <dsp:txXfrm>
        <a:off x="61684" y="1516043"/>
        <a:ext cx="6325878" cy="1140231"/>
      </dsp:txXfrm>
    </dsp:sp>
    <dsp:sp modelId="{E1248358-C57E-4312-B7A2-E8ED34A77FA7}">
      <dsp:nvSpPr>
        <dsp:cNvPr id="0" name=""/>
        <dsp:cNvSpPr/>
      </dsp:nvSpPr>
      <dsp:spPr>
        <a:xfrm>
          <a:off x="0" y="2769799"/>
          <a:ext cx="6449246" cy="12635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0" i="0" kern="1200"/>
            <a:t>■         is het goed wat ik deed of wat wij deden? (beoordelen)</a:t>
          </a:r>
          <a:endParaRPr lang="en-US" sz="1800" kern="1200"/>
        </a:p>
      </dsp:txBody>
      <dsp:txXfrm>
        <a:off x="61684" y="2831483"/>
        <a:ext cx="6325878" cy="1140231"/>
      </dsp:txXfrm>
    </dsp:sp>
    <dsp:sp modelId="{8A60E85D-8F4B-4A8C-93CE-7DEC221C38C1}">
      <dsp:nvSpPr>
        <dsp:cNvPr id="0" name=""/>
        <dsp:cNvSpPr/>
      </dsp:nvSpPr>
      <dsp:spPr>
        <a:xfrm>
          <a:off x="0" y="4085239"/>
          <a:ext cx="6449246" cy="12635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0" i="0" kern="1200" dirty="0"/>
            <a:t>■         wat was goed en wat moet ik of wat moeten wij een volgende keer beter doen? (verbeterplannen maken)</a:t>
          </a:r>
          <a:endParaRPr lang="en-US" sz="1800" kern="1200" dirty="0"/>
        </a:p>
      </dsp:txBody>
      <dsp:txXfrm>
        <a:off x="61684" y="4146923"/>
        <a:ext cx="6325878" cy="11402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5/19/2022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99590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5/19/2022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16192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5/19/2022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06722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5/19/2022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36199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5/19/2022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85855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5/19/2022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75075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5/19/2022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‹nr.›</a:t>
            </a:fld>
            <a:endParaRPr lang="en-US"/>
          </a:p>
        </p:txBody>
      </p:sp>
    </p:spTree>
    <p:extLst>
      <p:ext uri="{BB962C8B-B14F-4D97-AF65-F5344CB8AC3E}">
        <p14:creationId xmlns:p14="http://schemas.microsoft.com/office/powerpoint/2010/main" val="155507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5/19/2022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2447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5/19/2022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‹nr.›</a:t>
            </a:fld>
            <a:endParaRPr lang="en-US"/>
          </a:p>
        </p:txBody>
      </p:sp>
    </p:spTree>
    <p:extLst>
      <p:ext uri="{BB962C8B-B14F-4D97-AF65-F5344CB8AC3E}">
        <p14:creationId xmlns:p14="http://schemas.microsoft.com/office/powerpoint/2010/main" val="167516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5/19/2022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28032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5/19/2022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‹nr.›</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69735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5/19/2022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‹nr.›</a:t>
            </a:fld>
            <a:endParaRPr lang="en-US"/>
          </a:p>
        </p:txBody>
      </p:sp>
    </p:spTree>
    <p:extLst>
      <p:ext uri="{BB962C8B-B14F-4D97-AF65-F5344CB8AC3E}">
        <p14:creationId xmlns:p14="http://schemas.microsoft.com/office/powerpoint/2010/main" val="3972540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el 1">
            <a:extLst>
              <a:ext uri="{FF2B5EF4-FFF2-40B4-BE49-F238E27FC236}">
                <a16:creationId xmlns:a16="http://schemas.microsoft.com/office/drawing/2014/main" id="{6D53FFB8-D8A8-4572-8114-C471CB630B4F}"/>
              </a:ext>
            </a:extLst>
          </p:cNvPr>
          <p:cNvSpPr>
            <a:spLocks noGrp="1"/>
          </p:cNvSpPr>
          <p:nvPr>
            <p:ph type="ctrTitle"/>
          </p:nvPr>
        </p:nvSpPr>
        <p:spPr>
          <a:xfrm>
            <a:off x="530352" y="589788"/>
            <a:ext cx="4884481" cy="2510921"/>
          </a:xfrm>
        </p:spPr>
        <p:txBody>
          <a:bodyPr>
            <a:normAutofit/>
          </a:bodyPr>
          <a:lstStyle/>
          <a:p>
            <a:pPr>
              <a:lnSpc>
                <a:spcPct val="90000"/>
              </a:lnSpc>
            </a:pPr>
            <a:r>
              <a:rPr lang="nl-NL" dirty="0"/>
              <a:t>PZ les 7; over evaluatie, beoordelen en kritisch zijn</a:t>
            </a:r>
          </a:p>
        </p:txBody>
      </p:sp>
      <p:sp>
        <p:nvSpPr>
          <p:cNvPr id="3" name="Ondertitel 2">
            <a:extLst>
              <a:ext uri="{FF2B5EF4-FFF2-40B4-BE49-F238E27FC236}">
                <a16:creationId xmlns:a16="http://schemas.microsoft.com/office/drawing/2014/main" id="{001832C3-E13F-41B0-84C6-B9C89B2F2950}"/>
              </a:ext>
            </a:extLst>
          </p:cNvPr>
          <p:cNvSpPr>
            <a:spLocks noGrp="1"/>
          </p:cNvSpPr>
          <p:nvPr>
            <p:ph type="subTitle" idx="1"/>
          </p:nvPr>
        </p:nvSpPr>
        <p:spPr>
          <a:xfrm>
            <a:off x="530352" y="3509963"/>
            <a:ext cx="4884481" cy="2058352"/>
          </a:xfrm>
        </p:spPr>
        <p:txBody>
          <a:bodyPr>
            <a:normAutofit/>
          </a:bodyPr>
          <a:lstStyle/>
          <a:p>
            <a:r>
              <a:rPr lang="nl-NL" dirty="0"/>
              <a:t>Niveau 4 leerjaar 3</a:t>
            </a:r>
          </a:p>
        </p:txBody>
      </p:sp>
      <p:grpSp>
        <p:nvGrpSpPr>
          <p:cNvPr id="20"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21"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2"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3"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4"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28" name="Freeform: Shape 27">
            <a:extLst>
              <a:ext uri="{FF2B5EF4-FFF2-40B4-BE49-F238E27FC236}">
                <a16:creationId xmlns:a16="http://schemas.microsoft.com/office/drawing/2014/main" id="{752C2BA4-3BBE-4D22-A0D9-8D2A7B8F1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918708"/>
            <a:ext cx="4187283" cy="93929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Video 3">
            <a:extLst>
              <a:ext uri="{FF2B5EF4-FFF2-40B4-BE49-F238E27FC236}">
                <a16:creationId xmlns:a16="http://schemas.microsoft.com/office/drawing/2014/main" id="{5A840C2E-946E-472D-9A0F-0140B46E78A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5961842" y="1835154"/>
            <a:ext cx="5683149" cy="3187692"/>
          </a:xfrm>
          <a:prstGeom prst="rect">
            <a:avLst/>
          </a:prstGeom>
        </p:spPr>
      </p:pic>
      <p:sp>
        <p:nvSpPr>
          <p:cNvPr id="30" name="Freeform: Shape 29">
            <a:extLst>
              <a:ext uri="{FF2B5EF4-FFF2-40B4-BE49-F238E27FC236}">
                <a16:creationId xmlns:a16="http://schemas.microsoft.com/office/drawing/2014/main" id="{82AA7049-B18D-49D6-AD7D-DBB9E19F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713190" y="-534982"/>
            <a:ext cx="943826" cy="2013794"/>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2" name="Group 31">
            <a:extLst>
              <a:ext uri="{FF2B5EF4-FFF2-40B4-BE49-F238E27FC236}">
                <a16:creationId xmlns:a16="http://schemas.microsoft.com/office/drawing/2014/main" id="{3850DB66-16D1-4953-A6E3-FCA3DC5F27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35690" y="349252"/>
            <a:ext cx="886142" cy="693398"/>
            <a:chOff x="10948005" y="3379098"/>
            <a:chExt cx="868640" cy="679702"/>
          </a:xfrm>
          <a:solidFill>
            <a:schemeClr val="accent6"/>
          </a:solidFill>
        </p:grpSpPr>
        <p:sp>
          <p:nvSpPr>
            <p:cNvPr id="33" name="Freeform: Shape 32">
              <a:extLst>
                <a:ext uri="{FF2B5EF4-FFF2-40B4-BE49-F238E27FC236}">
                  <a16:creationId xmlns:a16="http://schemas.microsoft.com/office/drawing/2014/main" id="{D698AB2F-1D17-4249-81CB-9A41D46B8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4" name="Freeform: Shape 33">
              <a:extLst>
                <a:ext uri="{FF2B5EF4-FFF2-40B4-BE49-F238E27FC236}">
                  <a16:creationId xmlns:a16="http://schemas.microsoft.com/office/drawing/2014/main" id="{F5301961-8687-4ADB-8043-4065F470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35" name="Graphic 15">
              <a:extLst>
                <a:ext uri="{FF2B5EF4-FFF2-40B4-BE49-F238E27FC236}">
                  <a16:creationId xmlns:a16="http://schemas.microsoft.com/office/drawing/2014/main" id="{9DC20816-893A-4201-AA91-22F71E46F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6" name="Graphic 15">
              <a:extLst>
                <a:ext uri="{FF2B5EF4-FFF2-40B4-BE49-F238E27FC236}">
                  <a16:creationId xmlns:a16="http://schemas.microsoft.com/office/drawing/2014/main" id="{866D1F4E-BA21-44F3-A97A-E979C5FE7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35EADCB-1DB5-4B69-892B-14567F528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915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el 1">
            <a:extLst>
              <a:ext uri="{FF2B5EF4-FFF2-40B4-BE49-F238E27FC236}">
                <a16:creationId xmlns:a16="http://schemas.microsoft.com/office/drawing/2014/main" id="{84F2F674-662B-4817-B80C-6A09D383641D}"/>
              </a:ext>
            </a:extLst>
          </p:cNvPr>
          <p:cNvSpPr>
            <a:spLocks noGrp="1"/>
          </p:cNvSpPr>
          <p:nvPr>
            <p:ph type="title"/>
          </p:nvPr>
        </p:nvSpPr>
        <p:spPr>
          <a:xfrm>
            <a:off x="530352" y="638176"/>
            <a:ext cx="4266544" cy="2861770"/>
          </a:xfrm>
        </p:spPr>
        <p:txBody>
          <a:bodyPr anchor="b">
            <a:normAutofit/>
          </a:bodyPr>
          <a:lstStyle/>
          <a:p>
            <a:r>
              <a:rPr lang="nl-NL" dirty="0"/>
              <a:t>Laatste les van deze lessenserie</a:t>
            </a:r>
          </a:p>
        </p:txBody>
      </p:sp>
      <p:grpSp>
        <p:nvGrpSpPr>
          <p:cNvPr id="57" name="Graphic 78">
            <a:extLst>
              <a:ext uri="{FF2B5EF4-FFF2-40B4-BE49-F238E27FC236}">
                <a16:creationId xmlns:a16="http://schemas.microsoft.com/office/drawing/2014/main" id="{91868ACA-CC8C-4FA4-8E32-6DB1C7DA9E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695859"/>
            <a:ext cx="972241" cy="45718"/>
            <a:chOff x="4886325" y="3371754"/>
            <a:chExt cx="2418492" cy="113728"/>
          </a:xfrm>
          <a:solidFill>
            <a:schemeClr val="accent1"/>
          </a:solidFill>
        </p:grpSpPr>
        <p:sp>
          <p:nvSpPr>
            <p:cNvPr id="58" name="Graphic 78">
              <a:extLst>
                <a:ext uri="{FF2B5EF4-FFF2-40B4-BE49-F238E27FC236}">
                  <a16:creationId xmlns:a16="http://schemas.microsoft.com/office/drawing/2014/main" id="{7C343158-D3CD-4482-AAA0-375D2E666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59" name="Graphic 78">
              <a:extLst>
                <a:ext uri="{FF2B5EF4-FFF2-40B4-BE49-F238E27FC236}">
                  <a16:creationId xmlns:a16="http://schemas.microsoft.com/office/drawing/2014/main" id="{12BFE3E3-92EC-47DC-8E6A-6E77132C2D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0" name="Graphic 78">
                <a:extLst>
                  <a:ext uri="{FF2B5EF4-FFF2-40B4-BE49-F238E27FC236}">
                    <a16:creationId xmlns:a16="http://schemas.microsoft.com/office/drawing/2014/main" id="{1F0F2188-9504-4EAD-A8A2-B1779FB86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1" name="Graphic 78">
                <a:extLst>
                  <a:ext uri="{FF2B5EF4-FFF2-40B4-BE49-F238E27FC236}">
                    <a16:creationId xmlns:a16="http://schemas.microsoft.com/office/drawing/2014/main" id="{14602C7D-08A5-44A5-B005-E79603849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2" name="Graphic 78">
                <a:extLst>
                  <a:ext uri="{FF2B5EF4-FFF2-40B4-BE49-F238E27FC236}">
                    <a16:creationId xmlns:a16="http://schemas.microsoft.com/office/drawing/2014/main" id="{099F2E62-E605-487B-AC3C-11052444D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3" name="Graphic 78">
                <a:extLst>
                  <a:ext uri="{FF2B5EF4-FFF2-40B4-BE49-F238E27FC236}">
                    <a16:creationId xmlns:a16="http://schemas.microsoft.com/office/drawing/2014/main" id="{02A21D38-C00D-4E35-8B0F-3E63C4B37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graphicFrame>
        <p:nvGraphicFramePr>
          <p:cNvPr id="5" name="Tijdelijke aanduiding voor inhoud 2">
            <a:extLst>
              <a:ext uri="{FF2B5EF4-FFF2-40B4-BE49-F238E27FC236}">
                <a16:creationId xmlns:a16="http://schemas.microsoft.com/office/drawing/2014/main" id="{9CF7AF24-B1CE-44E7-9532-AFA5BE447DA3}"/>
              </a:ext>
            </a:extLst>
          </p:cNvPr>
          <p:cNvGraphicFramePr>
            <a:graphicFrameLocks noGrp="1"/>
          </p:cNvGraphicFramePr>
          <p:nvPr>
            <p:ph idx="1"/>
            <p:extLst>
              <p:ext uri="{D42A27DB-BD31-4B8C-83A1-F6EECF244321}">
                <p14:modId xmlns:p14="http://schemas.microsoft.com/office/powerpoint/2010/main" val="2832784224"/>
              </p:ext>
            </p:extLst>
          </p:nvPr>
        </p:nvGraphicFramePr>
        <p:xfrm>
          <a:off x="5402620" y="497732"/>
          <a:ext cx="6151831" cy="5707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541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el 1">
            <a:extLst>
              <a:ext uri="{FF2B5EF4-FFF2-40B4-BE49-F238E27FC236}">
                <a16:creationId xmlns:a16="http://schemas.microsoft.com/office/drawing/2014/main" id="{01A629DC-4224-451B-9410-754FA0568E2B}"/>
              </a:ext>
            </a:extLst>
          </p:cNvPr>
          <p:cNvSpPr>
            <a:spLocks noGrp="1"/>
          </p:cNvSpPr>
          <p:nvPr>
            <p:ph type="title"/>
          </p:nvPr>
        </p:nvSpPr>
        <p:spPr>
          <a:xfrm>
            <a:off x="646829" y="1528527"/>
            <a:ext cx="4421731" cy="4542073"/>
          </a:xfrm>
        </p:spPr>
        <p:txBody>
          <a:bodyPr anchor="t">
            <a:normAutofit/>
          </a:bodyPr>
          <a:lstStyle/>
          <a:p>
            <a:r>
              <a:rPr lang="nl-NL" b="0" i="0">
                <a:effectLst/>
                <a:latin typeface="Arial" panose="020B0604020202020204" pitchFamily="34" charset="0"/>
              </a:rPr>
              <a:t>Evalueren</a:t>
            </a:r>
            <a:br>
              <a:rPr lang="nl-NL" b="0" i="0">
                <a:effectLst/>
                <a:latin typeface="Open Sans" panose="020B0606030504020204" pitchFamily="34" charset="0"/>
              </a:rPr>
            </a:br>
            <a:endParaRPr lang="nl-NL"/>
          </a:p>
        </p:txBody>
      </p:sp>
      <p:sp>
        <p:nvSpPr>
          <p:cNvPr id="11" name="Freeform: Shape 10">
            <a:extLst>
              <a:ext uri="{FF2B5EF4-FFF2-40B4-BE49-F238E27FC236}">
                <a16:creationId xmlns:a16="http://schemas.microsoft.com/office/drawing/2014/main" id="{3ED2C98F-B668-4CD9-862F-6BF4AE5D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3976378" cy="12737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Tijdelijke aanduiding voor inhoud 2">
            <a:extLst>
              <a:ext uri="{FF2B5EF4-FFF2-40B4-BE49-F238E27FC236}">
                <a16:creationId xmlns:a16="http://schemas.microsoft.com/office/drawing/2014/main" id="{5C62E9D7-69CC-4CAB-8FD3-5978BDC9671F}"/>
              </a:ext>
            </a:extLst>
          </p:cNvPr>
          <p:cNvGraphicFramePr>
            <a:graphicFrameLocks noGrp="1"/>
          </p:cNvGraphicFramePr>
          <p:nvPr>
            <p:ph idx="1"/>
            <p:extLst>
              <p:ext uri="{D42A27DB-BD31-4B8C-83A1-F6EECF244321}">
                <p14:modId xmlns:p14="http://schemas.microsoft.com/office/powerpoint/2010/main" val="4053826760"/>
              </p:ext>
            </p:extLst>
          </p:nvPr>
        </p:nvGraphicFramePr>
        <p:xfrm>
          <a:off x="5068561" y="582842"/>
          <a:ext cx="6449246" cy="5487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53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2" name="Freeform: Shape 1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Freeform: Shape 1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3"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4"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5"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7"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0" name="Rectangle 2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36F24D7-D563-4565-8082-9D827FC4E14D}"/>
              </a:ext>
            </a:extLst>
          </p:cNvPr>
          <p:cNvSpPr>
            <a:spLocks noGrp="1"/>
          </p:cNvSpPr>
          <p:nvPr>
            <p:ph type="title"/>
          </p:nvPr>
        </p:nvSpPr>
        <p:spPr>
          <a:xfrm>
            <a:off x="518452" y="971398"/>
            <a:ext cx="5577547" cy="1584378"/>
          </a:xfrm>
        </p:spPr>
        <p:txBody>
          <a:bodyPr vert="horz" lIns="91440" tIns="45720" rIns="91440" bIns="45720" rtlCol="0" anchor="t">
            <a:normAutofit/>
          </a:bodyPr>
          <a:lstStyle/>
          <a:p>
            <a:endParaRPr lang="en-US" sz="4000"/>
          </a:p>
        </p:txBody>
      </p:sp>
      <p:grpSp>
        <p:nvGrpSpPr>
          <p:cNvPr id="32" name="Graphic 78">
            <a:extLst>
              <a:ext uri="{FF2B5EF4-FFF2-40B4-BE49-F238E27FC236}">
                <a16:creationId xmlns:a16="http://schemas.microsoft.com/office/drawing/2014/main" id="{674FBD09-398F-4886-8D52-3CCAB16ED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7951" y="971370"/>
            <a:ext cx="972241" cy="45718"/>
            <a:chOff x="4886325" y="3371754"/>
            <a:chExt cx="2418492" cy="113728"/>
          </a:xfrm>
          <a:solidFill>
            <a:schemeClr val="accent1"/>
          </a:solidFill>
        </p:grpSpPr>
        <p:sp>
          <p:nvSpPr>
            <p:cNvPr id="33" name="Graphic 78">
              <a:extLst>
                <a:ext uri="{FF2B5EF4-FFF2-40B4-BE49-F238E27FC236}">
                  <a16:creationId xmlns:a16="http://schemas.microsoft.com/office/drawing/2014/main" id="{794E9BAB-B9ED-4E72-B558-1E4B87537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4" name="Graphic 78">
              <a:extLst>
                <a:ext uri="{FF2B5EF4-FFF2-40B4-BE49-F238E27FC236}">
                  <a16:creationId xmlns:a16="http://schemas.microsoft.com/office/drawing/2014/main" id="{809A1029-A1BA-4EF8-959B-2AF852A34D8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5" name="Graphic 78">
                <a:extLst>
                  <a:ext uri="{FF2B5EF4-FFF2-40B4-BE49-F238E27FC236}">
                    <a16:creationId xmlns:a16="http://schemas.microsoft.com/office/drawing/2014/main" id="{1618CAAA-B087-4302-8144-EFDD1D9FD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36" name="Graphic 78">
                <a:extLst>
                  <a:ext uri="{FF2B5EF4-FFF2-40B4-BE49-F238E27FC236}">
                    <a16:creationId xmlns:a16="http://schemas.microsoft.com/office/drawing/2014/main" id="{D71D93E1-AEA4-4F92-BA99-24786C8A1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37" name="Graphic 78">
                <a:extLst>
                  <a:ext uri="{FF2B5EF4-FFF2-40B4-BE49-F238E27FC236}">
                    <a16:creationId xmlns:a16="http://schemas.microsoft.com/office/drawing/2014/main" id="{CE7112A6-6EAE-4620-B089-30D687AA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8" name="Graphic 78">
                <a:extLst>
                  <a:ext uri="{FF2B5EF4-FFF2-40B4-BE49-F238E27FC236}">
                    <a16:creationId xmlns:a16="http://schemas.microsoft.com/office/drawing/2014/main" id="{6F45DEA9-D350-4D7C-B408-D0250EE30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Tijdelijke aanduiding voor inhoud 3">
            <a:extLst>
              <a:ext uri="{FF2B5EF4-FFF2-40B4-BE49-F238E27FC236}">
                <a16:creationId xmlns:a16="http://schemas.microsoft.com/office/drawing/2014/main" id="{174D59A4-924C-4795-B9AE-7222E5D23410}"/>
              </a:ext>
            </a:extLst>
          </p:cNvPr>
          <p:cNvPicPr>
            <a:picLocks noGrp="1" noChangeAspect="1"/>
          </p:cNvPicPr>
          <p:nvPr>
            <p:ph idx="1"/>
          </p:nvPr>
        </p:nvPicPr>
        <p:blipFill rotWithShape="1">
          <a:blip r:embed="rId2"/>
          <a:srcRect t="8056" b="2290"/>
          <a:stretch/>
        </p:blipFill>
        <p:spPr>
          <a:xfrm>
            <a:off x="-1" y="804559"/>
            <a:ext cx="12178352" cy="5008719"/>
          </a:xfrm>
          <a:prstGeom prst="rect">
            <a:avLst/>
          </a:prstGeom>
        </p:spPr>
      </p:pic>
    </p:spTree>
    <p:extLst>
      <p:ext uri="{BB962C8B-B14F-4D97-AF65-F5344CB8AC3E}">
        <p14:creationId xmlns:p14="http://schemas.microsoft.com/office/powerpoint/2010/main" val="357029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587163D-C633-4BA4-BD66-ADA345A0C09B}"/>
              </a:ext>
            </a:extLst>
          </p:cNvPr>
          <p:cNvSpPr>
            <a:spLocks noGrp="1"/>
          </p:cNvSpPr>
          <p:nvPr>
            <p:ph type="title"/>
          </p:nvPr>
        </p:nvSpPr>
        <p:spPr>
          <a:xfrm>
            <a:off x="517871" y="976160"/>
            <a:ext cx="4767930" cy="1848734"/>
          </a:xfrm>
        </p:spPr>
        <p:txBody>
          <a:bodyPr>
            <a:normAutofit/>
          </a:bodyPr>
          <a:lstStyle/>
          <a:p>
            <a:endParaRPr lang="nl-NL"/>
          </a:p>
        </p:txBody>
      </p:sp>
      <p:sp>
        <p:nvSpPr>
          <p:cNvPr id="11" name="Freeform: Shape 10">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4"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Tijdelijke aanduiding voor inhoud 2">
            <a:extLst>
              <a:ext uri="{FF2B5EF4-FFF2-40B4-BE49-F238E27FC236}">
                <a16:creationId xmlns:a16="http://schemas.microsoft.com/office/drawing/2014/main" id="{CD2127D4-DE7C-4B3C-8FBF-5C421AFCAEE1}"/>
              </a:ext>
            </a:extLst>
          </p:cNvPr>
          <p:cNvSpPr>
            <a:spLocks noGrp="1"/>
          </p:cNvSpPr>
          <p:nvPr>
            <p:ph idx="1"/>
          </p:nvPr>
        </p:nvSpPr>
        <p:spPr>
          <a:xfrm>
            <a:off x="517871" y="3299404"/>
            <a:ext cx="4767930" cy="2745750"/>
          </a:xfrm>
        </p:spPr>
        <p:txBody>
          <a:bodyPr>
            <a:normAutofit/>
          </a:bodyPr>
          <a:lstStyle/>
          <a:p>
            <a:pPr>
              <a:lnSpc>
                <a:spcPct val="100000"/>
              </a:lnSpc>
            </a:pPr>
            <a:r>
              <a:rPr lang="nl-NL" sz="1300" b="0" i="0" dirty="0">
                <a:effectLst/>
                <a:latin typeface="Open Sans" panose="020B0606030504020204" pitchFamily="34" charset="0"/>
              </a:rPr>
              <a:t>Goed evalueren is moeilijker dan je denkt. Dit komt onder andere doordat je vaak snel iets vindt van de resultaten die je behaald hebt. Dit leidt nogal eens tot snelle conclusies en oplossingen, waarbij je de achterliggende problemen doorgaans niet boven tafel krijgen.</a:t>
            </a:r>
          </a:p>
          <a:p>
            <a:pPr>
              <a:lnSpc>
                <a:spcPct val="100000"/>
              </a:lnSpc>
            </a:pPr>
            <a:endParaRPr lang="nl-NL" sz="1300" dirty="0">
              <a:latin typeface="Open Sans" panose="020B0606030504020204" pitchFamily="34" charset="0"/>
            </a:endParaRPr>
          </a:p>
          <a:p>
            <a:pPr>
              <a:lnSpc>
                <a:spcPct val="100000"/>
              </a:lnSpc>
            </a:pPr>
            <a:r>
              <a:rPr lang="nl-NL" sz="1300" dirty="0">
                <a:latin typeface="Open Sans" panose="020B0606030504020204" pitchFamily="34" charset="0"/>
              </a:rPr>
              <a:t>Voorbeeld: iemand heeft een gebroken heup doordat ze gevallen is thuis. Er wordt een heel zorgdossier gemaakt en de doelen worden bereikt maar er wordt uiteindelijk niet gekeken naar de oorzaak van de val (bv. losliggende kleedjes in huis)</a:t>
            </a:r>
            <a:endParaRPr lang="nl-NL" sz="1300" dirty="0"/>
          </a:p>
        </p:txBody>
      </p:sp>
      <p:pic>
        <p:nvPicPr>
          <p:cNvPr id="4" name="Afbeelding 3">
            <a:extLst>
              <a:ext uri="{FF2B5EF4-FFF2-40B4-BE49-F238E27FC236}">
                <a16:creationId xmlns:a16="http://schemas.microsoft.com/office/drawing/2014/main" id="{21BCEC17-46A7-4A38-B14A-FAF1807109D9}"/>
              </a:ext>
            </a:extLst>
          </p:cNvPr>
          <p:cNvPicPr>
            <a:picLocks noChangeAspect="1"/>
          </p:cNvPicPr>
          <p:nvPr/>
        </p:nvPicPr>
        <p:blipFill rotWithShape="1">
          <a:blip r:embed="rId2"/>
          <a:srcRect l="18175" r="25575" b="1"/>
          <a:stretch/>
        </p:blipFill>
        <p:spPr>
          <a:xfrm>
            <a:off x="5980742" y="565167"/>
            <a:ext cx="5654663" cy="5654663"/>
          </a:xfrm>
          <a:prstGeom prst="rect">
            <a:avLst/>
          </a:prstGeom>
        </p:spPr>
      </p:pic>
      <p:sp>
        <p:nvSpPr>
          <p:cNvPr id="21" name="Freeform: Shape 20">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4" name="Freeform: Shape 23">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991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BF5F7-E3EF-4E53-AF7B-EF5B90107D57}"/>
              </a:ext>
            </a:extLst>
          </p:cNvPr>
          <p:cNvSpPr>
            <a:spLocks noGrp="1"/>
          </p:cNvSpPr>
          <p:nvPr>
            <p:ph type="title"/>
          </p:nvPr>
        </p:nvSpPr>
        <p:spPr/>
        <p:txBody>
          <a:bodyPr/>
          <a:lstStyle/>
          <a:p>
            <a:r>
              <a:rPr lang="nl-NL" dirty="0"/>
              <a:t>Over beoordelen en kritisch zijn:</a:t>
            </a:r>
          </a:p>
        </p:txBody>
      </p:sp>
      <p:sp>
        <p:nvSpPr>
          <p:cNvPr id="3" name="Tijdelijke aanduiding voor inhoud 2">
            <a:extLst>
              <a:ext uri="{FF2B5EF4-FFF2-40B4-BE49-F238E27FC236}">
                <a16:creationId xmlns:a16="http://schemas.microsoft.com/office/drawing/2014/main" id="{A61271FA-74C3-4CC6-A254-F13CDF8671A4}"/>
              </a:ext>
            </a:extLst>
          </p:cNvPr>
          <p:cNvSpPr>
            <a:spLocks noGrp="1"/>
          </p:cNvSpPr>
          <p:nvPr>
            <p:ph idx="1"/>
          </p:nvPr>
        </p:nvSpPr>
        <p:spPr/>
        <p:txBody>
          <a:bodyPr/>
          <a:lstStyle/>
          <a:p>
            <a:r>
              <a:rPr lang="nl-NL" dirty="0"/>
              <a:t>Het zorgproces wordt dus geëvalueerd en beoordeeld; zijn de SMART doelen bereikt (product) en hoe (proces)?</a:t>
            </a:r>
          </a:p>
          <a:p>
            <a:endParaRPr lang="nl-NL" dirty="0"/>
          </a:p>
        </p:txBody>
      </p:sp>
    </p:spTree>
    <p:extLst>
      <p:ext uri="{BB962C8B-B14F-4D97-AF65-F5344CB8AC3E}">
        <p14:creationId xmlns:p14="http://schemas.microsoft.com/office/powerpoint/2010/main" val="1311559546"/>
      </p:ext>
    </p:extLst>
  </p:cSld>
  <p:clrMapOvr>
    <a:masterClrMapping/>
  </p:clrMapOvr>
</p:sld>
</file>

<file path=ppt/theme/theme1.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otalTime>559</TotalTime>
  <Words>283</Words>
  <Application>Microsoft Office PowerPoint</Application>
  <PresentationFormat>Breedbeeld</PresentationFormat>
  <Paragraphs>20</Paragraphs>
  <Slides>6</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vt:i4>
      </vt:variant>
    </vt:vector>
  </HeadingPairs>
  <TitlesOfParts>
    <vt:vector size="12" baseType="lpstr">
      <vt:lpstr>Arial</vt:lpstr>
      <vt:lpstr>Avenir Next LT Pro</vt:lpstr>
      <vt:lpstr>Avenir Next LT Pro Light</vt:lpstr>
      <vt:lpstr>Georgia Pro Semibold</vt:lpstr>
      <vt:lpstr>Open Sans</vt:lpstr>
      <vt:lpstr>RocaVTI</vt:lpstr>
      <vt:lpstr>PZ les 7; over evaluatie, beoordelen en kritisch zijn</vt:lpstr>
      <vt:lpstr>Laatste les van deze lessenserie</vt:lpstr>
      <vt:lpstr>Evalueren </vt:lpstr>
      <vt:lpstr>PowerPoint-presentatie</vt:lpstr>
      <vt:lpstr>PowerPoint-presentatie</vt:lpstr>
      <vt:lpstr>Over beoordelen en kritisch zijn: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PZ les 7; over evaluatie, beoorderlen en kritisch zijn</dc:title>
  <dc:creator>Dorine van Maanen - Pieterse</dc:creator>
  <cp:lastModifiedBy>Dorine van Maanen - Pieterse</cp:lastModifiedBy>
  <cp:revision>3</cp:revision>
  <dcterms:created xsi:type="dcterms:W3CDTF">2021-12-07T12:50:27Z</dcterms:created>
  <dcterms:modified xsi:type="dcterms:W3CDTF">2022-05-19T11:38:52Z</dcterms:modified>
</cp:coreProperties>
</file>